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7b583d56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7b583d56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7b583d564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7b583d564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b583d564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b583d564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b583d56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b583d56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7b583d564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7b583d56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7b583d564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7b583d564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7b583d564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7b583d564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7b583d564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7b583d564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7b583d564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7b583d564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7b583d564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7b583d564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Installation of VS code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5698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You can search and type the theme you like.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Install.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And Reload.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Night Owl, Dracula, Noctis, OneeDark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923750" y="4155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26100" y="1312050"/>
            <a:ext cx="54831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Freeware source code editor.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Right set of plug-ins and extensions.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Software tool for someone who is into Web Development.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Tooling: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JSX/React, HTML, CSS, SCSS, Less, and JSON.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77775" y="445025"/>
            <a:ext cx="573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vs code?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506875"/>
            <a:ext cx="49464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Offers code completion.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Function’s parameters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Arrange your parameters which you pass when you call a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5507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IntelliSense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3370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Auto Close tag: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Close HTML tags automatically.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Lesser keystrokes.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Auto Rename tag: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Rename the closing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you change the opening tag.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5437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Extensions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Intellisense for CSS names: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uto class completions.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doesn’t always 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5188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Extensions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2750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Sass: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yntax highlighting for Sass files (both .sass and .scss)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Write CSS, so this is a no-brainer.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Prettier: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It keeps your code clean.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444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090625"/>
            <a:ext cx="5902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JavaScript </a:t>
            </a:r>
            <a:r>
              <a:rPr b="1" i="1" lang="en-GB" sz="1800"/>
              <a:t>standardjs</a:t>
            </a:r>
            <a:r>
              <a:rPr b="1" i="1" lang="en-GB" sz="1800"/>
              <a:t> styled snippets: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Increase your coding speed.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you type cl followed by tab, you’ll get console.log.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Sublime</a:t>
            </a:r>
            <a:r>
              <a:rPr b="1" i="1" lang="en-GB" sz="1800"/>
              <a:t> bubble: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Better syntax highlighting for JavaScript files.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5683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npm intellisense: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npm modules.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Autocomplete node modules.</a:t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55932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38500" y="1426525"/>
            <a:ext cx="49464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i="1" lang="en-GB" sz="1800"/>
              <a:t>For Mac: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Shift + Option + F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i="1" lang="en-GB" sz="1800"/>
              <a:t>For Windows: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Shift + Alt + F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i="1" lang="en-GB" sz="1800"/>
              <a:t>For Linux: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Ctrl + Shift + I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707450" y="47515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Keyboard shortcuts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